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9"/>
  </p:notesMasterIdLst>
  <p:sldIdLst>
    <p:sldId id="256" r:id="rId6"/>
    <p:sldId id="288" r:id="rId7"/>
    <p:sldId id="28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Castell" initials="AC" lastIdx="17" clrIdx="0">
    <p:extLst>
      <p:ext uri="{19B8F6BF-5375-455C-9EA6-DF929625EA0E}">
        <p15:presenceInfo xmlns:p15="http://schemas.microsoft.com/office/powerpoint/2012/main" userId="S::acastell@crewmp.com::e0cd5b69-ab17-4c46-8de5-e9d084fcb4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F88"/>
    <a:srgbClr val="00C1D5"/>
    <a:srgbClr val="FFC72C"/>
    <a:srgbClr val="DE5428"/>
    <a:srgbClr val="F15F2F"/>
    <a:srgbClr val="005AA2"/>
    <a:srgbClr val="005BA2"/>
    <a:srgbClr val="F2C64E"/>
    <a:srgbClr val="53B0C7"/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577" autoAdjust="0"/>
  </p:normalViewPr>
  <p:slideViewPr>
    <p:cSldViewPr snapToGrid="0" snapToObjects="1">
      <p:cViewPr varScale="1">
        <p:scale>
          <a:sx n="115" d="100"/>
          <a:sy n="115" d="100"/>
        </p:scale>
        <p:origin x="43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3784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83656-3DC4-1D45-8F89-F9641822DC2A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3FF8F-DDBB-374E-B751-528A0C8AD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6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5A39A6-1850-4744-836B-7D2AF6E6C7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04950"/>
            <a:ext cx="12192000" cy="13459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C53C003-CD2F-8143-B4B8-510F3D180043}"/>
              </a:ext>
            </a:extLst>
          </p:cNvPr>
          <p:cNvSpPr/>
          <p:nvPr userDrawn="1"/>
        </p:nvSpPr>
        <p:spPr>
          <a:xfrm>
            <a:off x="0" y="0"/>
            <a:ext cx="12192000" cy="5997373"/>
          </a:xfrm>
          <a:prstGeom prst="rect">
            <a:avLst/>
          </a:prstGeom>
          <a:solidFill>
            <a:srgbClr val="2F4F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A9D1E5-7847-7140-AC91-68848E293D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0"/>
          </a:blip>
          <a:srcRect/>
          <a:stretch/>
        </p:blipFill>
        <p:spPr>
          <a:xfrm>
            <a:off x="2148462" y="583684"/>
            <a:ext cx="7895073" cy="46556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97722F-1675-2745-975D-0B3FB0B21B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73079"/>
            <a:ext cx="9144000" cy="1504068"/>
          </a:xfrm>
        </p:spPr>
        <p:txBody>
          <a:bodyPr anchor="t"/>
          <a:lstStyle>
            <a:lvl1pPr algn="ctr">
              <a:defRPr sz="6000" b="0" i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Header 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AF9CDD-C075-E04A-89A3-64F44172848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84724"/>
            <a:ext cx="9144000" cy="1073075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10E6D-8812-B441-9E94-ABEF5D047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Footer Text</a:t>
            </a:r>
          </a:p>
        </p:txBody>
      </p:sp>
    </p:spTree>
    <p:extLst>
      <p:ext uri="{BB962C8B-B14F-4D97-AF65-F5344CB8AC3E}">
        <p14:creationId xmlns:p14="http://schemas.microsoft.com/office/powerpoint/2010/main" val="132548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E1928D-FB0C-2940-8ABB-4B9EF30CC69F}"/>
              </a:ext>
            </a:extLst>
          </p:cNvPr>
          <p:cNvSpPr/>
          <p:nvPr userDrawn="1"/>
        </p:nvSpPr>
        <p:spPr>
          <a:xfrm>
            <a:off x="0" y="0"/>
            <a:ext cx="12192000" cy="1711842"/>
          </a:xfrm>
          <a:prstGeom prst="rect">
            <a:avLst/>
          </a:prstGeom>
          <a:solidFill>
            <a:srgbClr val="2F4F8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9D3F0D-812D-4444-91A9-6882078F2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9005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D92AA-CB13-8049-8732-D9C135386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6967"/>
            <a:ext cx="10515600" cy="3526391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FontTx/>
              <a:buNone/>
              <a:defRPr sz="3200" b="0" i="0">
                <a:solidFill>
                  <a:srgbClr val="2F4F88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3200" b="0" i="0">
                <a:solidFill>
                  <a:srgbClr val="2F4F88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3200" b="0" i="0">
                <a:solidFill>
                  <a:srgbClr val="2F4F88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3200" b="0" i="0">
                <a:solidFill>
                  <a:srgbClr val="2F4F88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3200" b="0" i="0">
                <a:solidFill>
                  <a:srgbClr val="2F4F88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E2897-0FA5-734B-9CCD-B8FF1052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47FD4-5716-894E-92F7-43DC290F4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BAE8913-8D35-1844-935C-79C68836B60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D84ABF-D4BF-EA44-A7C7-A00818BBFE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54660" y="6310312"/>
            <a:ext cx="619178" cy="365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FC93DE-3970-934D-9DFA-AF13694A43F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-1" y="6093132"/>
            <a:ext cx="12192000" cy="13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70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F542B6-3A39-0346-9F08-BF811221D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46C43-AE0F-E54B-A86F-48F97C5D0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E4D79-8304-C741-A8C7-4A241BA77E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08FDCB2-32AE-2443-AE6F-A9ACB650853D}" type="datetime1">
              <a:rPr lang="en-CA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F1731-BB64-4243-A9C4-3D16A6C83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E65CB-F08E-A047-908B-0E95FC6BE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2F4F8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BAE8913-8D35-1844-935C-79C68836B6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18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2F4F8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2F4F8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2F4F8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2F4F8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2F4F8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2F4F8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4CB5D-4903-7A4F-9066-13C10EA559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1DC70B-8FCC-894C-9237-3607C9A0E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2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8913-8D35-1844-935C-79C68836B60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2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E8913-8D35-1844-935C-79C68836B60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00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Name PowerPoint  Template" id="{4D7BC9D2-EE63-4A2F-8394-97C9037930CB}" vid="{247CC8A3-1567-4924-A4F2-91542188F7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H Forms" ma:contentTypeID="0x010100CBC716378428EF4F90667D228C81E34601007A46058AA7E2724D9E24893B839A0901" ma:contentTypeVersion="35" ma:contentTypeDescription="IH Forms Content Type" ma:contentTypeScope="" ma:versionID="f833895f3b967b320546276b2f126611">
  <xsd:schema xmlns:xsd="http://www.w3.org/2001/XMLSchema" xmlns:xs="http://www.w3.org/2001/XMLSchema" xmlns:p="http://schemas.microsoft.com/office/2006/metadata/properties" xmlns:ns2="b9805c67-c828-4c72-9860-50cc975dd7d1" targetNamespace="http://schemas.microsoft.com/office/2006/metadata/properties" ma:root="true" ma:fieldsID="23dbc3f99b5e2825c39168a9bbc226b1" ns2:_="">
    <xsd:import namespace="b9805c67-c828-4c72-9860-50cc975dd7d1"/>
    <xsd:element name="properties">
      <xsd:complexType>
        <xsd:sequence>
          <xsd:element name="documentManagement">
            <xsd:complexType>
              <xsd:all>
                <xsd:element ref="ns2:Department_x0020_Name" minOccurs="0"/>
                <xsd:element ref="ns2:Doc_x0020_Type" minOccurs="0"/>
                <xsd:element ref="ns2:Form_x0020_No." minOccurs="0"/>
                <xsd:element ref="ns2:Form_x0020_Title" minOccurs="0"/>
                <xsd:element ref="ns2:Lead_x0020_Developer" minOccurs="0"/>
                <xsd:element ref="ns2:_x0031__x003a_1" minOccurs="0"/>
                <xsd:element ref="ns2:Approved_x0020_by" minOccurs="0"/>
                <xsd:element ref="ns2:MEDITECH_x0020__x0028_Electronic_x0029__x0020_Version_x0020_Available_x003f_" minOccurs="0"/>
                <xsd:element ref="ns2:MEDITECH_x0020__x0028_Electronic_x0029__x0020_Version_x0020_Mnemonic" minOccurs="0"/>
                <xsd:element ref="ns2:MEDITECH_x0020__x0028_Electronic_x0029__x0020_Version_x0020_Title" minOccurs="0"/>
                <xsd:element ref="ns2:EMR_x0020__x0028_Pathways_x0029_" minOccurs="0"/>
                <xsd:element ref="ns2:_x0028_New_x0029__x0020_EMR" minOccurs="0"/>
                <xsd:element ref="ns2:FileSharedHA" minOccurs="0"/>
                <xsd:element ref="ns2:Fillable_x0020_PPO" minOccurs="0"/>
                <xsd:element ref="ns2:FoD" minOccurs="0"/>
                <xsd:element ref="ns2:Forms_x0020_Library_x0020_URL" minOccurs="0"/>
                <xsd:element ref="ns2:FormsLibrary" minOccurs="0"/>
                <xsd:element ref="ns2:Health_x0020_Records_x0020_Category" minOccurs="0"/>
                <xsd:element ref="ns2:NumberAndName" minOccurs="0"/>
                <xsd:element ref="ns2:Part_x0020_of_x0020_the_x0020_Permanent_x0020_Health_x0020_Record_x003f_" minOccurs="0"/>
                <xsd:element ref="ns2:Preview_x0020_Image_x0020_URL" minOccurs="0"/>
                <xsd:element ref="ns2:Public_x0020_Web" minOccurs="0"/>
                <xsd:element ref="ns2:Related_x0020_Info" minOccurs="0"/>
                <xsd:element ref="ns2:ReviewDate" minOccurs="0"/>
                <xsd:element ref="ns2:RoyalPrinters" minOccurs="0"/>
                <xsd:element ref="ns2:b3489c440f48484791dbd64cbd554c69" minOccurs="0"/>
                <xsd:element ref="ns2:TaxCatchAll" minOccurs="0"/>
                <xsd:element ref="ns2:TaxCatchAllLabel" minOccurs="0"/>
                <xsd:element ref="ns2:Sponsor" minOccurs="0"/>
                <xsd:element ref="ns2:VersionDate" minOccurs="0"/>
                <xsd:element ref="ns2:Approval_x0020_Date" minOccurs="0"/>
                <xsd:element ref="ns2:MEDITECH_x0020_Version_x0020_Approval_x0020_Date" minOccurs="0"/>
                <xsd:element ref="ns2:Public_x0020_Web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805c67-c828-4c72-9860-50cc975dd7d1" elementFormDefault="qualified">
    <xsd:import namespace="http://schemas.microsoft.com/office/2006/documentManagement/types"/>
    <xsd:import namespace="http://schemas.microsoft.com/office/infopath/2007/PartnerControls"/>
    <xsd:element name="Department_x0020_Name" ma:index="8" nillable="true" ma:displayName="Department " ma:description="Department name" ma:format="Dropdown" ma:indexed="true" ma:internalName="Department_x0020_Name">
      <xsd:simpleType>
        <xsd:restriction base="dms:Choice">
          <xsd:enumeration value="IHA"/>
          <xsd:enumeration value="Acute"/>
          <xsd:enumeration value="Ambulatory Care Unit"/>
          <xsd:enumeration value="Audiology"/>
          <xsd:enumeration value="Biomed"/>
          <xsd:enumeration value="Cardiac Services"/>
          <xsd:enumeration value="Communications"/>
          <xsd:enumeration value="Critical Care"/>
          <xsd:enumeration value="Digital Health"/>
          <xsd:enumeration value="Document Services"/>
          <xsd:enumeration value="Education and Development"/>
          <xsd:enumeration value="Emergency"/>
          <xsd:enumeration value="Financial Services"/>
          <xsd:enumeration value="Food Services"/>
          <xsd:enumeration value="Health Protection"/>
          <xsd:enumeration value="Health Services"/>
          <xsd:enumeration value="Home Health"/>
          <xsd:enumeration value="Human Resources"/>
          <xsd:enumeration value="IMIT"/>
          <xsd:enumeration value="Infection Control"/>
          <xsd:enumeration value="Info Privacy and Security"/>
          <xsd:enumeration value="Lab Services"/>
          <xsd:enumeration value="Logistics"/>
          <xsd:enumeration value="Long Term Care"/>
          <xsd:enumeration value="Material Services"/>
          <xsd:enumeration value="Medical"/>
          <xsd:enumeration value="Medical Device Reprocessing"/>
          <xsd:enumeration value="Medical Imaging"/>
          <xsd:enumeration value="Mental Health"/>
          <xsd:enumeration value="Obstetrics"/>
          <xsd:enumeration value="Oncology"/>
          <xsd:enumeration value="Palliative Care"/>
          <xsd:enumeration value="Parking Services"/>
          <xsd:enumeration value="Patient Transport Office (PTO)"/>
          <xsd:enumeration value="Payroll"/>
          <xsd:enumeration value="Pediatric"/>
          <xsd:enumeration value="Pharmacy"/>
          <xsd:enumeration value="Planning and Improvement"/>
          <xsd:enumeration value="Prevention Services"/>
          <xsd:enumeration value="Promotion and Prevention"/>
          <xsd:enumeration value="Public Health"/>
          <xsd:enumeration value="Physician Support Services"/>
          <xsd:enumeration value="Primary Health Chronic Disease"/>
          <xsd:enumeration value="Professional Practice"/>
          <xsd:enumeration value="Quality and Patient Safety"/>
          <xsd:enumeration value="Quality Improvement"/>
          <xsd:enumeration value="Rehab"/>
          <xsd:enumeration value="Renal"/>
          <xsd:enumeration value="Research"/>
          <xsd:enumeration value="Respiratory"/>
          <xsd:enumeration value="Risk Management"/>
          <xsd:enumeration value="Service Desk"/>
          <xsd:enumeration value="Speech/Pathology"/>
          <xsd:enumeration value="Spiritual Care"/>
          <xsd:enumeration value="Staffing Services"/>
          <xsd:enumeration value="Stroke Network"/>
          <xsd:enumeration value="Surgical"/>
          <xsd:enumeration value="Tobacco Reduction"/>
          <xsd:enumeration value="Transfusion Services"/>
          <xsd:enumeration value="Trauma Services Network"/>
          <xsd:enumeration value="User Access Services"/>
          <xsd:enumeration value="Violence Prevention"/>
          <xsd:enumeration value="Volunteer Services"/>
          <xsd:enumeration value="Workplace Health and Safety"/>
          <xsd:enumeration value="Wound and Ostomy"/>
        </xsd:restriction>
      </xsd:simpleType>
    </xsd:element>
    <xsd:element name="Doc_x0020_Type" ma:index="9" nillable="true" ma:displayName="Document Type " ma:description="Document Type" ma:format="Dropdown" ma:indexed="true" ma:internalName="Doc_x0020_Type">
      <xsd:simpleType>
        <xsd:restriction base="dms:Choice">
          <xsd:enumeration value="Agreement"/>
          <xsd:enumeration value="Application"/>
          <xsd:enumeration value="Assessment"/>
          <xsd:enumeration value="Brochure"/>
          <xsd:enumeration value="ChartPack"/>
          <xsd:enumeration value="Checklist"/>
          <xsd:enumeration value="Consent"/>
          <xsd:enumeration value="Controlled Substance Logbook"/>
          <xsd:enumeration value="Flow sheet"/>
          <xsd:enumeration value="Guidelines"/>
          <xsd:enumeration value="Information"/>
          <xsd:enumeration value="Invoice"/>
          <xsd:enumeration value="Kardex"/>
          <xsd:enumeration value="Labels (Stickers)"/>
          <xsd:enumeration value="Letter"/>
          <xsd:enumeration value="Patient Information"/>
          <xsd:enumeration value="Poster"/>
          <xsd:enumeration value="Pre Printed Orders"/>
          <xsd:enumeration value="Provincial Form"/>
          <xsd:enumeration value="Health Authority Pre Printed Orders"/>
          <xsd:enumeration value="Prescription Pad"/>
          <xsd:enumeration value="Questionnaire"/>
          <xsd:enumeration value="Record"/>
          <xsd:enumeration value="Referral"/>
          <xsd:enumeration value="Report"/>
          <xsd:enumeration value="Request"/>
          <xsd:enumeration value="Requisition"/>
          <xsd:enumeration value="Samples"/>
          <xsd:enumeration value="Stationery"/>
          <xsd:enumeration value="Template"/>
          <xsd:enumeration value="Waiver"/>
        </xsd:restriction>
      </xsd:simpleType>
    </xsd:element>
    <xsd:element name="Form_x0020_No." ma:index="10" nillable="true" ma:displayName="Form No." ma:internalName="Form_x0020_No_x002e_">
      <xsd:simpleType>
        <xsd:restriction base="dms:Text">
          <xsd:maxLength value="255"/>
        </xsd:restriction>
      </xsd:simpleType>
    </xsd:element>
    <xsd:element name="Form_x0020_Title" ma:index="11" nillable="true" ma:displayName="Form Title" ma:internalName="Form_x0020_Title">
      <xsd:simpleType>
        <xsd:restriction base="dms:Text">
          <xsd:maxLength value="255"/>
        </xsd:restriction>
      </xsd:simpleType>
    </xsd:element>
    <xsd:element name="Lead_x0020_Developer" ma:index="12" nillable="true" ma:displayName="Lead Developer" ma:list="UserInfo" ma:SharePointGroup="0" ma:internalName="Lead_x0020_Developer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x0031__x003a_1" ma:index="13" nillable="true" ma:displayName="1:1" ma:default="0" ma:description="1:1 Paper to Electronic Ratio. Please check this box if there is only 1 paper version aligning to 1 MEDITECH Electronic version" ma:internalName="_x0031__x003A_1">
      <xsd:simpleType>
        <xsd:restriction base="dms:Boolean"/>
      </xsd:simpleType>
    </xsd:element>
    <xsd:element name="Approved_x0020_by" ma:index="14" nillable="true" ma:displayName="Approved by" ma:internalName="Approved_x0020_by">
      <xsd:simpleType>
        <xsd:restriction base="dms:Text">
          <xsd:maxLength value="255"/>
        </xsd:restriction>
      </xsd:simpleType>
    </xsd:element>
    <xsd:element name="MEDITECH_x0020__x0028_Electronic_x0029__x0020_Version_x0020_Available_x003f_" ma:index="15" nillable="true" ma:displayName="MEDITECH (Electronic) Version Available?" ma:default="0" ma:internalName="MEDITECH_x0020__x0028_Electronic_x0029__x0020_Version_x0020_Available_x003F_">
      <xsd:simpleType>
        <xsd:restriction base="dms:Boolean"/>
      </xsd:simpleType>
    </xsd:element>
    <xsd:element name="MEDITECH_x0020__x0028_Electronic_x0029__x0020_Version_x0020_Mnemonic" ma:index="16" nillable="true" ma:displayName="MEDITECH (Electronic) Version Mnemonic" ma:internalName="MEDITECH_x0020__x0028_Electronic_x0029__x0020_Version_x0020_Mnemonic">
      <xsd:simpleType>
        <xsd:restriction base="dms:Text">
          <xsd:maxLength value="255"/>
        </xsd:restriction>
      </xsd:simpleType>
    </xsd:element>
    <xsd:element name="MEDITECH_x0020__x0028_Electronic_x0029__x0020_Version_x0020_Title" ma:index="17" nillable="true" ma:displayName="MEDITECH (Electronic) Version Title" ma:internalName="MEDITECH_x0020__x0028_Electronic_x0029__x0020_Version_x0020_Title">
      <xsd:simpleType>
        <xsd:restriction base="dms:Text">
          <xsd:maxLength value="255"/>
        </xsd:restriction>
      </xsd:simpleType>
    </xsd:element>
    <xsd:element name="EMR_x0020__x0028_Pathways_x0029_" ma:index="18" nillable="true" ma:displayName="Pathways" ma:default="0" ma:description="Notification email is sent to Pathways" ma:internalName="EMR_x0020__x0028_Pathways_x0029_">
      <xsd:simpleType>
        <xsd:restriction base="dms:Boolean"/>
      </xsd:simpleType>
    </xsd:element>
    <xsd:element name="_x0028_New_x0029__x0020_EMR" ma:index="19" nillable="true" ma:displayName="EMR" ma:default="0" ma:description="A notification email is sent to CDX and Profile" ma:internalName="_x0028_New_x0029__x0020_EMR">
      <xsd:simpleType>
        <xsd:restriction base="dms:Boolean"/>
      </xsd:simpleType>
    </xsd:element>
    <xsd:element name="FileSharedHA" ma:index="20" nillable="true" ma:displayName="FileSharedHA" ma:default="0" ma:description="Yes indicates that we have shared our InDesign file with another health authority" ma:internalName="FileSharedHA">
      <xsd:simpleType>
        <xsd:restriction base="dms:Boolean"/>
      </xsd:simpleType>
    </xsd:element>
    <xsd:element name="Fillable_x0020_PPO" ma:index="21" nillable="true" ma:displayName="Fillable PPO" ma:default="0" ma:internalName="Fillable_x0020_PPO">
      <xsd:simpleType>
        <xsd:restriction base="dms:Boolean"/>
      </xsd:simpleType>
    </xsd:element>
    <xsd:element name="FoD" ma:index="22" nillable="true" ma:displayName="FoD" ma:default="0" ma:internalName="FoD">
      <xsd:simpleType>
        <xsd:restriction base="dms:Boolean"/>
      </xsd:simpleType>
    </xsd:element>
    <xsd:element name="Forms_x0020_Library_x0020_URL" ma:index="23" nillable="true" ma:displayName="Forms Library URL" ma:default="0" ma:internalName="Forms_x0020_Library_x0020_URL">
      <xsd:simpleType>
        <xsd:restriction base="dms:Boolean"/>
      </xsd:simpleType>
    </xsd:element>
    <xsd:element name="FormsLibrary" ma:index="24" nillable="true" ma:displayName="FormsLibrary" ma:default="0" ma:internalName="FormsLibrary">
      <xsd:simpleType>
        <xsd:restriction base="dms:Boolean"/>
      </xsd:simpleType>
    </xsd:element>
    <xsd:element name="Health_x0020_Records_x0020_Category" ma:index="25" nillable="true" ma:displayName="Health Records Category" ma:internalName="Health_x0020_Records_x0020_Category">
      <xsd:simpleType>
        <xsd:restriction base="dms:Text">
          <xsd:maxLength value="255"/>
        </xsd:restriction>
      </xsd:simpleType>
    </xsd:element>
    <xsd:element name="NumberAndName" ma:index="26" nillable="true" ma:displayName="NumberAndName" ma:internalName="NumberAndName">
      <xsd:simpleType>
        <xsd:restriction base="dms:Text">
          <xsd:maxLength value="255"/>
        </xsd:restriction>
      </xsd:simpleType>
    </xsd:element>
    <xsd:element name="Part_x0020_of_x0020_the_x0020_Permanent_x0020_Health_x0020_Record_x003f_" ma:index="27" nillable="true" ma:displayName="Part of the Permanent Health Record?" ma:default="1" ma:description="Will this form become part of the patients permanent chart? Does this form have patient identifiers? (CRC APPROVAL REQUIRED)" ma:internalName="Part_x0020_of_x0020_the_x0020_Permanent_x0020_Health_x0020_Record_x003F_">
      <xsd:simpleType>
        <xsd:restriction base="dms:Boolean"/>
      </xsd:simpleType>
    </xsd:element>
    <xsd:element name="Preview_x0020_Image_x0020_URL" ma:index="28" nillable="true" ma:displayName="Preview Image URL" ma:format="Hyperlink" ma:internalName="Preview_x0020_Image_x0020_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c_x0020_Web" ma:index="29" nillable="true" ma:displayName="Public Web" ma:default="0" ma:description="If yes is selected an email is automatically sent to IHweb@interiorhealth.ca notifying them that the form has been revised and requires update to the Public Web." ma:internalName="Public_x0020_Web">
      <xsd:simpleType>
        <xsd:restriction base="dms:Boolean"/>
      </xsd:simpleType>
    </xsd:element>
    <xsd:element name="Related_x0020_Info" ma:index="30" nillable="true" ma:displayName="Related Info" ma:format="Hyperlink" ma:internalName="Related_x0020_Info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ReviewDate" ma:index="31" nillable="true" ma:displayName="Review Date" ma:default="[today]" ma:format="DateOnly" ma:internalName="ReviewDate">
      <xsd:simpleType>
        <xsd:restriction base="dms:DateTime"/>
      </xsd:simpleType>
    </xsd:element>
    <xsd:element name="RoyalPrinters" ma:index="33" nillable="true" ma:displayName="Royal Printers" ma:default="1" ma:internalName="RoyalPrinters">
      <xsd:simpleType>
        <xsd:restriction base="dms:Boolean"/>
      </xsd:simpleType>
    </xsd:element>
    <xsd:element name="b3489c440f48484791dbd64cbd554c69" ma:index="34" nillable="true" ma:taxonomy="true" ma:internalName="b3489c440f48484791dbd64cbd554c69" ma:taxonomyFieldName="Site" ma:displayName="Site" ma:indexed="true" ma:default="" ma:fieldId="{b3489c44-0f48-4847-91db-d64cbd554c69}" ma:sspId="7035c345-a771-4d1f-8eb8-e6e64da69775" ma:termSetId="a1c0d7b0-ce58-411a-8094-d8634972700d" ma:anchorId="9f7e66aa-c4db-4fa4-ba30-06546a792227" ma:open="false" ma:isKeyword="false">
      <xsd:complexType>
        <xsd:sequence>
          <xsd:element ref="pc:Terms" minOccurs="0" maxOccurs="1"/>
        </xsd:sequence>
      </xsd:complexType>
    </xsd:element>
    <xsd:element name="TaxCatchAll" ma:index="35" nillable="true" ma:displayName="Taxonomy Catch All Column" ma:hidden="true" ma:list="{056a2ff6-e83c-4565-beba-79368b9b5b5f}" ma:internalName="TaxCatchAll" ma:showField="CatchAllData" ma:web="8ed0f595-2aaa-4bd5-b220-09e658a91f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6" nillable="true" ma:displayName="Taxonomy Catch All Column1" ma:hidden="true" ma:list="{056a2ff6-e83c-4565-beba-79368b9b5b5f}" ma:internalName="TaxCatchAllLabel" ma:readOnly="true" ma:showField="CatchAllDataLabel" ma:web="8ed0f595-2aaa-4bd5-b220-09e658a91f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ponsor" ma:index="38" nillable="true" ma:displayName="Sponsor" ma:list="UserInfo" ma:SharePointGroup="0" ma:internalName="Sponsor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ersionDate" ma:index="39" nillable="true" ma:displayName="Version Date" ma:description="Date of version" ma:format="DateOnly" ma:internalName="VersionDate">
      <xsd:simpleType>
        <xsd:restriction base="dms:DateTime"/>
      </xsd:simpleType>
    </xsd:element>
    <xsd:element name="Approval_x0020_Date" ma:index="40" nillable="true" ma:displayName="Approval Date" ma:format="DateOnly" ma:internalName="Approval_x0020_Date">
      <xsd:simpleType>
        <xsd:restriction base="dms:DateTime"/>
      </xsd:simpleType>
    </xsd:element>
    <xsd:element name="MEDITECH_x0020_Version_x0020_Approval_x0020_Date" ma:index="41" nillable="true" ma:displayName="MEDITECH Version Approval Date" ma:format="DateOnly" ma:internalName="MEDITECH_x0020_Version_x0020_Approval_x0020_Date">
      <xsd:simpleType>
        <xsd:restriction base="dms:DateTime"/>
      </xsd:simpleType>
    </xsd:element>
    <xsd:element name="Public_x0020_Web_x0020_URL" ma:index="42" nillable="true" ma:displayName="Public Web URL" ma:format="Hyperlink" ma:internalName="Public_x0020_Web_x0020_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m_x0020_No. xmlns="b9805c67-c828-4c72-9860-50cc975dd7d1" xsi:nil="true"/>
    <Lead_x0020_Developer xmlns="b9805c67-c828-4c72-9860-50cc975dd7d1">
      <UserInfo>
        <DisplayName/>
        <AccountId xsi:nil="true"/>
        <AccountType/>
      </UserInfo>
    </Lead_x0020_Developer>
    <b3489c440f48484791dbd64cbd554c69 xmlns="b9805c67-c828-4c72-9860-50cc975dd7d1">
      <Terms xmlns="http://schemas.microsoft.com/office/infopath/2007/PartnerControls"/>
    </b3489c440f48484791dbd64cbd554c69>
    <TaxCatchAll xmlns="b9805c67-c828-4c72-9860-50cc975dd7d1" xsi:nil="true"/>
    <VersionDate xmlns="b9805c67-c828-4c72-9860-50cc975dd7d1">2023-01-05T08:00:00+00:00</VersionDate>
    <Public_x0020_Web xmlns="b9805c67-c828-4c72-9860-50cc975dd7d1">false</Public_x0020_Web>
    <Fillable_x0020_PPO xmlns="b9805c67-c828-4c72-9860-50cc975dd7d1">false</Fillable_x0020_PPO>
    <Related_x0020_Info xmlns="b9805c67-c828-4c72-9860-50cc975dd7d1">
      <Url xsi:nil="true"/>
      <Description xsi:nil="true"/>
    </Related_x0020_Info>
    <MEDITECH_x0020__x0028_Electronic_x0029__x0020_Version_x0020_Title xmlns="b9805c67-c828-4c72-9860-50cc975dd7d1" xsi:nil="true"/>
    <NumberAndName xmlns="b9805c67-c828-4c72-9860-50cc975dd7d1" xsi:nil="true"/>
    <MEDITECH_x0020__x0028_Electronic_x0029__x0020_Version_x0020_Mnemonic xmlns="b9805c67-c828-4c72-9860-50cc975dd7d1" xsi:nil="true"/>
    <ReviewDate xmlns="b9805c67-c828-4c72-9860-50cc975dd7d1">2023-05-19T15:46:31+00:00</ReviewDate>
    <Part_x0020_of_x0020_the_x0020_Permanent_x0020_Health_x0020_Record_x003f_ xmlns="b9805c67-c828-4c72-9860-50cc975dd7d1">true</Part_x0020_of_x0020_the_x0020_Permanent_x0020_Health_x0020_Record_x003f_>
    <Department_x0020_Name xmlns="b9805c67-c828-4c72-9860-50cc975dd7d1">Communications</Department_x0020_Name>
    <Form_x0020_Title xmlns="b9805c67-c828-4c72-9860-50cc975dd7d1">IH Powerpoint Template</Form_x0020_Title>
    <_x0031__x003a_1 xmlns="b9805c67-c828-4c72-9860-50cc975dd7d1">false</_x0031__x003a_1>
    <FileSharedHA xmlns="b9805c67-c828-4c72-9860-50cc975dd7d1">false</FileSharedHA>
    <RoyalPrinters xmlns="b9805c67-c828-4c72-9860-50cc975dd7d1">true</RoyalPrinters>
    <FoD xmlns="b9805c67-c828-4c72-9860-50cc975dd7d1">false</FoD>
    <EMR_x0020__x0028_Pathways_x0029_ xmlns="b9805c67-c828-4c72-9860-50cc975dd7d1">false</EMR_x0020__x0028_Pathways_x0029_>
    <MEDITECH_x0020_Version_x0020_Approval_x0020_Date xmlns="b9805c67-c828-4c72-9860-50cc975dd7d1" xsi:nil="true"/>
    <Approved_x0020_by xmlns="b9805c67-c828-4c72-9860-50cc975dd7d1" xsi:nil="true"/>
    <Forms_x0020_Library_x0020_URL xmlns="b9805c67-c828-4c72-9860-50cc975dd7d1">false</Forms_x0020_Library_x0020_URL>
    <Public_x0020_Web_x0020_URL xmlns="b9805c67-c828-4c72-9860-50cc975dd7d1">
      <Url xsi:nil="true"/>
      <Description xsi:nil="true"/>
    </Public_x0020_Web_x0020_URL>
    <Health_x0020_Records_x0020_Category xmlns="b9805c67-c828-4c72-9860-50cc975dd7d1" xsi:nil="true"/>
    <Sponsor xmlns="b9805c67-c828-4c72-9860-50cc975dd7d1">
      <UserInfo>
        <DisplayName/>
        <AccountId xsi:nil="true"/>
        <AccountType/>
      </UserInfo>
    </Sponsor>
    <Approval_x0020_Date xmlns="b9805c67-c828-4c72-9860-50cc975dd7d1" xsi:nil="true"/>
    <MEDITECH_x0020__x0028_Electronic_x0029__x0020_Version_x0020_Available_x003f_ xmlns="b9805c67-c828-4c72-9860-50cc975dd7d1">false</MEDITECH_x0020__x0028_Electronic_x0029__x0020_Version_x0020_Available_x003f_>
    <_x0028_New_x0029__x0020_EMR xmlns="b9805c67-c828-4c72-9860-50cc975dd7d1">false</_x0028_New_x0029__x0020_EMR>
    <FormsLibrary xmlns="b9805c67-c828-4c72-9860-50cc975dd7d1">false</FormsLibrary>
    <Doc_x0020_Type xmlns="b9805c67-c828-4c72-9860-50cc975dd7d1">Template</Doc_x0020_Type>
    <Preview_x0020_Image_x0020_URL xmlns="b9805c67-c828-4c72-9860-50cc975dd7d1">
      <Url xsi:nil="true"/>
      <Description xsi:nil="true"/>
    </Preview_x0020_Image_x0020_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7035c345-a771-4d1f-8eb8-e6e64da69775" ContentTypeId="0x010100CBC716378428EF4F90667D228C81E34601" PreviousValue="false"/>
</file>

<file path=customXml/itemProps1.xml><?xml version="1.0" encoding="utf-8"?>
<ds:datastoreItem xmlns:ds="http://schemas.openxmlformats.org/officeDocument/2006/customXml" ds:itemID="{6D815392-11A3-4B5C-A641-9A49CA1EDD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805c67-c828-4c72-9860-50cc975dd7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DFE96B-F545-4287-8BBF-6EFE11549D8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9805c67-c828-4c72-9860-50cc975dd7d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84BECDC-BFB5-4B7B-8D89-9B6FBA24648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99CB733-99F5-47FF-8D70-DCDD71A5531C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4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Presentation Name</vt:lpstr>
      <vt:lpstr>PowerPoint Presentation</vt:lpstr>
      <vt:lpstr>PowerPoint Presentation</vt:lpstr>
    </vt:vector>
  </TitlesOfParts>
  <Company>BC Clinical and Support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 Powerpoint Template</dc:title>
  <dc:creator>Kay, Carol</dc:creator>
  <cp:lastModifiedBy>Bruchet, Nicole</cp:lastModifiedBy>
  <cp:revision>7</cp:revision>
  <dcterms:created xsi:type="dcterms:W3CDTF">2023-01-05T16:54:10Z</dcterms:created>
  <dcterms:modified xsi:type="dcterms:W3CDTF">2023-06-12T18:13:31Z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0x010100CBC716378428EF4F90667D228C81E34601007A46058AA7E2724D9E24893B839A0901</vt:lpwstr>
  </property>
  <property fmtid="{D5CDD505-2E9C-101B-9397-08002B2CF9AE}" pid="3" name="Site">
    <vt:lpwstr/>
  </property>
  <property fmtid="{D5CDD505-2E9C-101B-9397-08002B2CF9AE}" pid="4" name="_ExtendedDescription">
    <vt:lpwstr/>
  </property>
</Properties>
</file>